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50" r:id="rId1"/>
  </p:sldMasterIdLst>
  <p:sldIdLst>
    <p:sldId id="256" r:id="rId2"/>
    <p:sldId id="257" r:id="rId3"/>
    <p:sldId id="258" r:id="rId4"/>
    <p:sldId id="269" r:id="rId5"/>
    <p:sldId id="270" r:id="rId6"/>
    <p:sldId id="271" r:id="rId7"/>
    <p:sldId id="272" r:id="rId8"/>
    <p:sldId id="273" r:id="rId9"/>
    <p:sldId id="274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20" d="100"/>
          <a:sy n="120" d="100"/>
        </p:scale>
        <p:origin x="-131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viewProps" Target="viewProps.xml"/><Relationship Id="rId47" Type="http://schemas.openxmlformats.org/officeDocument/2006/relationships/theme" Target="theme/theme1.xml"/><Relationship Id="rId48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printerSettings" Target="printerSettings/printerSettings1.bin"/><Relationship Id="rId4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F466F-BDA4-4F18-9C7B-FF0A9A1B0E80}" type="datetime1">
              <a:rPr lang="en-US" smtClean="0"/>
              <a:pPr/>
              <a:t>12/8/13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xmlns:p14="http://schemas.microsoft.com/office/powerpoint/2010/main" spd="slow" advTm="15000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B4290-6522-4139-852E-05BD9E7F0D2E}" type="datetime1">
              <a:rPr lang="en-US" smtClean="0"/>
              <a:pPr/>
              <a:t>12/8/13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slow" advTm="15000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55F9-81EA-47C5-8059-9E5C2B437C70}" type="datetime1">
              <a:rPr lang="en-US" smtClean="0"/>
              <a:pPr/>
              <a:t>12/8/13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slow" advTm="15000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F607B-A47E-422C-9BEF-122CCDB7C526}" type="datetime1">
              <a:rPr lang="en-US" smtClean="0"/>
              <a:pPr/>
              <a:t>12/8/13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slow" advTm="15000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9A7CB-BEE6-4F99-898E-913F06E8E125}" type="datetime1">
              <a:rPr lang="en-US" smtClean="0"/>
              <a:pPr/>
              <a:t>12/8/13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slow" advTm="15000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E300C-6FC5-4FC3-AF1A-075E4F50620D}" type="datetime1">
              <a:rPr lang="en-US" smtClean="0"/>
              <a:pPr/>
              <a:t>12/8/13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slow" advTm="15000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D295D-4A77-4DEB-B04C-9F4282A8BC04}" type="datetime1">
              <a:rPr lang="en-US" smtClean="0"/>
              <a:pPr/>
              <a:t>12/8/13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slow" advTm="15000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28685-4D0C-42D5-8013-B5904CD1FCBC}" type="datetime1">
              <a:rPr lang="en-US" smtClean="0"/>
              <a:pPr/>
              <a:t>12/8/13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slow" advTm="15000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226C0-9885-4BA9-BBFA-A52CBFEBB775}" type="datetime1">
              <a:rPr lang="en-US" smtClean="0"/>
              <a:pPr/>
              <a:t>12/8/13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slow" advTm="15000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E1B38-C5EB-4D66-9137-0AFE9CDEDE8F}" type="datetime1">
              <a:rPr lang="en-US" smtClean="0"/>
              <a:pPr/>
              <a:t>12/8/13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 spd="slow" advTm="15000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B613C-1AD7-49D3-885D-F654C5CDBAA6}" type="datetime1">
              <a:rPr lang="en-US" smtClean="0"/>
              <a:pPr/>
              <a:t>12/8/13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 xmlns:p14="http://schemas.microsoft.com/office/powerpoint/2010/main" spd="slow" advTm="15000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327B613C-1AD7-49D3-885D-F654C5CDBAA6}" type="datetime1">
              <a:rPr lang="en-US" smtClean="0"/>
              <a:pPr/>
              <a:t>12/8/13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  <p:sldLayoutId id="2147483953" r:id="rId3"/>
    <p:sldLayoutId id="2147483954" r:id="rId4"/>
    <p:sldLayoutId id="2147483955" r:id="rId5"/>
    <p:sldLayoutId id="2147483956" r:id="rId6"/>
    <p:sldLayoutId id="2147483957" r:id="rId7"/>
    <p:sldLayoutId id="2147483958" r:id="rId8"/>
    <p:sldLayoutId id="2147483959" r:id="rId9"/>
    <p:sldLayoutId id="2147483960" r:id="rId10"/>
    <p:sldLayoutId id="2147483961" r:id="rId11"/>
  </p:sldLayoutIdLst>
  <p:transition xmlns:p14="http://schemas.microsoft.com/office/powerpoint/2010/main" spd="slow" advTm="15000">
    <p:randomBar dir="vert"/>
  </p:transition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oA0ewsrtdMI" TargetMode="External"/><Relationship Id="rId3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youtu.be/z83WWw3WtpE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5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Relationship Id="rId3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Relationship Id="rId3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ng"/><Relationship Id="rId3" Type="http://schemas.openxmlformats.org/officeDocument/2006/relationships/image" Target="../media/image4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Technologies or NOT Technologies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 series of </a:t>
            </a:r>
            <a:r>
              <a:rPr lang="en-US" smtClean="0"/>
              <a:t>items to </a:t>
            </a:r>
            <a:r>
              <a:rPr lang="en-US" dirty="0" smtClean="0"/>
              <a:t>sort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5917123"/>
      </p:ext>
    </p:extLst>
  </p:cSld>
  <p:clrMapOvr>
    <a:masterClrMapping/>
  </p:clrMapOvr>
  <p:transition xmlns:p14="http://schemas.microsoft.com/office/powerpoint/2010/main" spd="slow" advTm="15000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Technology or Not Technology?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mountain</a:t>
            </a:r>
            <a:endParaRPr lang="en-US" dirty="0"/>
          </a:p>
        </p:txBody>
      </p:sp>
      <p:pic>
        <p:nvPicPr>
          <p:cNvPr id="4" name="Picture 3" descr="Screen Shot 2013-12-08 at 7.54.0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167" y="2124364"/>
            <a:ext cx="6116814" cy="4276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640047"/>
      </p:ext>
    </p:extLst>
  </p:cSld>
  <p:clrMapOvr>
    <a:masterClrMapping/>
  </p:clrMapOvr>
  <p:transition xmlns:p14="http://schemas.microsoft.com/office/powerpoint/2010/main" spd="slow" advTm="15000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Technology or Not Technology?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cup</a:t>
            </a:r>
            <a:endParaRPr lang="en-US" dirty="0"/>
          </a:p>
        </p:txBody>
      </p:sp>
      <p:pic>
        <p:nvPicPr>
          <p:cNvPr id="4" name="Picture 3" descr="Screen Shot 2013-12-08 at 7.55.21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8213" y="2370283"/>
            <a:ext cx="6963616" cy="4030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392132"/>
      </p:ext>
    </p:extLst>
  </p:cSld>
  <p:clrMapOvr>
    <a:masterClrMapping/>
  </p:clrMapOvr>
  <p:transition xmlns:p14="http://schemas.microsoft.com/office/powerpoint/2010/main" spd="slow" advTm="15000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Technology or Not Technology?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en-US" dirty="0" smtClean="0"/>
              <a:t>shoes</a:t>
            </a:r>
            <a:endParaRPr lang="en-US" dirty="0"/>
          </a:p>
        </p:txBody>
      </p:sp>
      <p:pic>
        <p:nvPicPr>
          <p:cNvPr id="4" name="Picture 3" descr="Screen Shot 2013-12-08 at 7.58.4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667" y="1824759"/>
            <a:ext cx="5968423" cy="4729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903959"/>
      </p:ext>
    </p:extLst>
  </p:cSld>
  <p:clrMapOvr>
    <a:masterClrMapping/>
  </p:clrMapOvr>
  <p:transition xmlns:p14="http://schemas.microsoft.com/office/powerpoint/2010/main" spd="slow" advTm="15000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reen Shot 2013-12-08 at 8.01.1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136" y="1417638"/>
            <a:ext cx="2667000" cy="3073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Technology or Not Technology?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hat</a:t>
            </a:r>
            <a:endParaRPr lang="en-US" dirty="0"/>
          </a:p>
        </p:txBody>
      </p:sp>
      <p:pic>
        <p:nvPicPr>
          <p:cNvPr id="4" name="Picture 3" descr="Screen Shot 2013-12-08 at 7.59.28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7460" y="2199170"/>
            <a:ext cx="2770909" cy="3393448"/>
          </a:xfrm>
          <a:prstGeom prst="rect">
            <a:avLst/>
          </a:prstGeom>
        </p:spPr>
      </p:pic>
      <p:pic>
        <p:nvPicPr>
          <p:cNvPr id="5" name="Picture 4" descr="Screen Shot 2013-12-08 at 8.00.38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460" y="3378200"/>
            <a:ext cx="2794000" cy="302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042333"/>
      </p:ext>
    </p:extLst>
  </p:cSld>
  <p:clrMapOvr>
    <a:masterClrMapping/>
  </p:clrMapOvr>
  <p:transition xmlns:p14="http://schemas.microsoft.com/office/powerpoint/2010/main" spd="slow" advTm="15000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Technology or Not Technology?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Squirrel</a:t>
            </a:r>
            <a:endParaRPr lang="en-US" dirty="0"/>
          </a:p>
        </p:txBody>
      </p:sp>
      <p:pic>
        <p:nvPicPr>
          <p:cNvPr id="4" name="Picture 3" descr="Screen Shot 2013-12-08 at 7.56.31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426" y="2078037"/>
            <a:ext cx="6609773" cy="4532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855371"/>
      </p:ext>
    </p:extLst>
  </p:cSld>
  <p:clrMapOvr>
    <a:masterClrMapping/>
  </p:clrMapOvr>
  <p:transition xmlns:p14="http://schemas.microsoft.com/office/powerpoint/2010/main" spd="slow" advTm="15000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Technology or Not Technology?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paper</a:t>
            </a:r>
            <a:endParaRPr lang="en-US" dirty="0"/>
          </a:p>
        </p:txBody>
      </p:sp>
      <p:pic>
        <p:nvPicPr>
          <p:cNvPr id="4" name="Picture 3" descr="Screen Shot 2013-12-08 at 8.02.5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095" y="2195672"/>
            <a:ext cx="5309177" cy="4205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486845"/>
      </p:ext>
    </p:extLst>
  </p:cSld>
  <p:clrMapOvr>
    <a:masterClrMapping/>
  </p:clrMapOvr>
  <p:transition xmlns:p14="http://schemas.microsoft.com/office/powerpoint/2010/main" spd="slow" advTm="15000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Technology or Not Technology?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wood</a:t>
            </a:r>
            <a:endParaRPr lang="en-US" dirty="0"/>
          </a:p>
        </p:txBody>
      </p:sp>
      <p:pic>
        <p:nvPicPr>
          <p:cNvPr id="4" name="Picture 3" descr="Screen Shot 2013-12-08 at 8.03.4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135" y="2149186"/>
            <a:ext cx="6448137" cy="4303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675935"/>
      </p:ext>
    </p:extLst>
  </p:cSld>
  <p:clrMapOvr>
    <a:masterClrMapping/>
  </p:clrMapOvr>
  <p:transition xmlns:p14="http://schemas.microsoft.com/office/powerpoint/2010/main" spd="slow" advTm="15000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Technology or Not Technology?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lightbulb</a:t>
            </a:r>
            <a:endParaRPr lang="en-US" dirty="0"/>
          </a:p>
        </p:txBody>
      </p:sp>
      <p:pic>
        <p:nvPicPr>
          <p:cNvPr id="5" name="Picture 4" descr="Screen Shot 2013-12-08 at 8.05.4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534640"/>
            <a:ext cx="5765800" cy="3136900"/>
          </a:xfrm>
          <a:prstGeom prst="rect">
            <a:avLst/>
          </a:prstGeom>
        </p:spPr>
      </p:pic>
      <p:pic>
        <p:nvPicPr>
          <p:cNvPr id="4" name="Picture 3" descr="Screen Shot 2013-12-08 at 8.05.14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3455" y="514535"/>
            <a:ext cx="2373745" cy="3706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969636"/>
      </p:ext>
    </p:extLst>
  </p:cSld>
  <p:clrMapOvr>
    <a:masterClrMapping/>
  </p:clrMapOvr>
  <p:transition xmlns:p14="http://schemas.microsoft.com/office/powerpoint/2010/main" spd="slow" advTm="15000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Technology or Not Technology?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Bird beak</a:t>
            </a:r>
            <a:endParaRPr lang="en-US" dirty="0"/>
          </a:p>
        </p:txBody>
      </p:sp>
      <p:pic>
        <p:nvPicPr>
          <p:cNvPr id="5" name="Picture 4" descr="Screen Shot 2013-12-08 at 8.07.3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9928" y="2075295"/>
            <a:ext cx="5657272" cy="4398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217374"/>
      </p:ext>
    </p:extLst>
  </p:cSld>
  <p:clrMapOvr>
    <a:masterClrMapping/>
  </p:clrMapOvr>
  <p:transition xmlns:p14="http://schemas.microsoft.com/office/powerpoint/2010/main" spd="slow" advTm="15000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Technology or Not Technology?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Cardboard box</a:t>
            </a:r>
            <a:endParaRPr lang="en-US" dirty="0"/>
          </a:p>
        </p:txBody>
      </p:sp>
      <p:pic>
        <p:nvPicPr>
          <p:cNvPr id="4" name="Picture 3" descr="Screen Shot 2013-12-08 at 8.08.4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6450" y="2032000"/>
            <a:ext cx="5180750" cy="4546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730233"/>
      </p:ext>
    </p:extLst>
  </p:cSld>
  <p:clrMapOvr>
    <a:masterClrMapping/>
  </p:clrMapOvr>
  <p:transition xmlns:p14="http://schemas.microsoft.com/office/powerpoint/2010/main" spd="slow" advTm="15000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Task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 will be provided with a list or image of a variety of items.  You will determine whether or not each item is an example of a technology and record the item in the What’s What Table. </a:t>
            </a:r>
            <a:endParaRPr lang="en-US" dirty="0" smtClean="0"/>
          </a:p>
          <a:p>
            <a:endParaRPr lang="en-US" dirty="0"/>
          </a:p>
          <a:p>
            <a:pPr marL="114300" indent="0" algn="ctr">
              <a:buNone/>
            </a:pPr>
            <a:r>
              <a:rPr lang="en-US" sz="3600" dirty="0" smtClean="0"/>
              <a:t>What is What? </a:t>
            </a:r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479966"/>
              </p:ext>
            </p:extLst>
          </p:nvPr>
        </p:nvGraphicFramePr>
        <p:xfrm>
          <a:off x="1217084" y="4053416"/>
          <a:ext cx="609600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Technology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Not a technology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1146677"/>
      </p:ext>
    </p:extLst>
  </p:cSld>
  <p:clrMapOvr>
    <a:masterClrMapping/>
  </p:clrMapOvr>
  <p:transition xmlns:p14="http://schemas.microsoft.com/office/powerpoint/2010/main" spd="slow" advTm="15000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Technology or Not Technology?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wind</a:t>
            </a:r>
            <a:endParaRPr lang="en-US" dirty="0"/>
          </a:p>
        </p:txBody>
      </p:sp>
      <p:pic>
        <p:nvPicPr>
          <p:cNvPr id="4" name="Picture 3" descr="Screen Shot 2013-12-08 at 8.12.0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3605" y="1321738"/>
            <a:ext cx="5149850" cy="5079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383891"/>
      </p:ext>
    </p:extLst>
  </p:cSld>
  <p:clrMapOvr>
    <a:masterClrMapping/>
  </p:clrMapOvr>
  <p:transition xmlns:p14="http://schemas.microsoft.com/office/powerpoint/2010/main" spd="slow" advTm="15000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Technology or Not Technology?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Dog food</a:t>
            </a:r>
            <a:endParaRPr lang="en-US" dirty="0"/>
          </a:p>
        </p:txBody>
      </p:sp>
      <p:pic>
        <p:nvPicPr>
          <p:cNvPr id="4" name="Picture 3" descr="Screen Shot 2013-12-08 at 8.12.5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2699" y="1600200"/>
            <a:ext cx="4674755" cy="4694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383891"/>
      </p:ext>
    </p:extLst>
  </p:cSld>
  <p:clrMapOvr>
    <a:masterClrMapping/>
  </p:clrMapOvr>
  <p:transition xmlns:p14="http://schemas.microsoft.com/office/powerpoint/2010/main" spd="slow" advTm="15000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Technology or Not Technology?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ant</a:t>
            </a:r>
            <a:endParaRPr lang="en-US" dirty="0"/>
          </a:p>
        </p:txBody>
      </p:sp>
      <p:pic>
        <p:nvPicPr>
          <p:cNvPr id="4" name="Picture 3" descr="Screen Shot 2013-12-08 at 8.13.3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9316" y="2071255"/>
            <a:ext cx="6227884" cy="4329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383891"/>
      </p:ext>
    </p:extLst>
  </p:cSld>
  <p:clrMapOvr>
    <a:masterClrMapping/>
  </p:clrMapOvr>
  <p:transition xmlns:p14="http://schemas.microsoft.com/office/powerpoint/2010/main" spd="slow" advTm="15000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Technology or Not Technology?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river</a:t>
            </a:r>
            <a:endParaRPr lang="en-US" dirty="0"/>
          </a:p>
        </p:txBody>
      </p:sp>
      <p:pic>
        <p:nvPicPr>
          <p:cNvPr id="4" name="Picture 3" descr="Screen Shot 2013-12-08 at 8.14.4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5580" y="2008909"/>
            <a:ext cx="6651620" cy="4391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383891"/>
      </p:ext>
    </p:extLst>
  </p:cSld>
  <p:clrMapOvr>
    <a:masterClrMapping/>
  </p:clrMapOvr>
  <p:transition xmlns:p14="http://schemas.microsoft.com/office/powerpoint/2010/main" spd="slow" advTm="15000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Technology or Not Technology?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volcano</a:t>
            </a:r>
            <a:endParaRPr lang="en-US" dirty="0"/>
          </a:p>
        </p:txBody>
      </p:sp>
      <p:pic>
        <p:nvPicPr>
          <p:cNvPr id="4" name="Picture 3" descr="Screen Shot 2013-12-08 at 8.16.2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9914" y="2124364"/>
            <a:ext cx="6808568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383891"/>
      </p:ext>
    </p:extLst>
  </p:cSld>
  <p:clrMapOvr>
    <a:masterClrMapping/>
  </p:clrMapOvr>
  <p:transition xmlns:p14="http://schemas.microsoft.com/office/powerpoint/2010/main" spd="slow" advTm="15000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Technology or Not Technology?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music</a:t>
            </a:r>
            <a:endParaRPr lang="en-US" dirty="0"/>
          </a:p>
        </p:txBody>
      </p:sp>
      <p:pic>
        <p:nvPicPr>
          <p:cNvPr id="5" name="Picture 4" descr="Screen Shot 2013-12-08 at 8.17.4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582" y="2068887"/>
            <a:ext cx="6735618" cy="4516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383891"/>
      </p:ext>
    </p:extLst>
  </p:cSld>
  <p:clrMapOvr>
    <a:masterClrMapping/>
  </p:clrMapOvr>
  <p:transition xmlns:p14="http://schemas.microsoft.com/office/powerpoint/2010/main" spd="slow" advTm="15000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Technology or Not Technology?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airplane</a:t>
            </a:r>
            <a:endParaRPr lang="en-US" dirty="0"/>
          </a:p>
        </p:txBody>
      </p:sp>
      <p:pic>
        <p:nvPicPr>
          <p:cNvPr id="4" name="Picture 3" descr="Screen Shot 2013-12-08 at 8.19.39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792"/>
          <a:stretch/>
        </p:blipFill>
        <p:spPr>
          <a:xfrm>
            <a:off x="476871" y="2357582"/>
            <a:ext cx="7600329" cy="359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383891"/>
      </p:ext>
    </p:extLst>
  </p:cSld>
  <p:clrMapOvr>
    <a:masterClrMapping/>
  </p:clrMapOvr>
  <p:transition xmlns:p14="http://schemas.microsoft.com/office/powerpoint/2010/main" spd="slow" advTm="15000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Technology or Not Technology?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ocean</a:t>
            </a:r>
            <a:endParaRPr lang="en-US" dirty="0"/>
          </a:p>
        </p:txBody>
      </p:sp>
      <p:pic>
        <p:nvPicPr>
          <p:cNvPr id="4" name="Picture 3" descr="Screen Shot 2013-12-08 at 8.20.3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9794" y="1600200"/>
            <a:ext cx="4869295" cy="4999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383891"/>
      </p:ext>
    </p:extLst>
  </p:cSld>
  <p:clrMapOvr>
    <a:masterClrMapping/>
  </p:clrMapOvr>
  <p:transition xmlns:p14="http://schemas.microsoft.com/office/powerpoint/2010/main" spd="slow" advTm="15000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Technology or Not Technology?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radio</a:t>
            </a:r>
            <a:endParaRPr lang="en-US" dirty="0"/>
          </a:p>
        </p:txBody>
      </p:sp>
      <p:pic>
        <p:nvPicPr>
          <p:cNvPr id="4" name="Picture 3" descr="Screen Shot 2013-12-08 at 8.22.0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2108" y="1417638"/>
            <a:ext cx="5708073" cy="523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383891"/>
      </p:ext>
    </p:extLst>
  </p:cSld>
  <p:clrMapOvr>
    <a:masterClrMapping/>
  </p:clrMapOvr>
  <p:transition xmlns:p14="http://schemas.microsoft.com/office/powerpoint/2010/main" spd="slow" advTm="15000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Technology or Not Technology?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thunder</a:t>
            </a:r>
            <a:endParaRPr lang="en-US" dirty="0"/>
          </a:p>
        </p:txBody>
      </p:sp>
      <p:pic>
        <p:nvPicPr>
          <p:cNvPr id="5" name="Picture 4" descr="Screen Shot 2013-12-08 at 8.24.28 PM.png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796" y="2142716"/>
            <a:ext cx="6416386" cy="4360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383891"/>
      </p:ext>
    </p:extLst>
  </p:cSld>
  <p:clrMapOvr>
    <a:masterClrMapping/>
  </p:clrMapOvr>
  <p:transition xmlns:p14="http://schemas.microsoft.com/office/powerpoint/2010/main" spd="slow" advTm="15000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Technology or Not Technology?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Computer</a:t>
            </a:r>
            <a:endParaRPr lang="en-US" dirty="0"/>
          </a:p>
        </p:txBody>
      </p:sp>
      <p:pic>
        <p:nvPicPr>
          <p:cNvPr id="4" name="Picture 3" descr="laptop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5050" y="2252102"/>
            <a:ext cx="5229095" cy="3474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972310"/>
      </p:ext>
    </p:extLst>
  </p:cSld>
  <p:clrMapOvr>
    <a:masterClrMapping/>
  </p:clrMapOvr>
  <p:transition xmlns:p14="http://schemas.microsoft.com/office/powerpoint/2010/main" spd="slow" advTm="15000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Technology or Not Technology?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hlinkClick r:id="rId2"/>
              </a:rPr>
              <a:t>hiccup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256383891"/>
      </p:ext>
    </p:extLst>
  </p:cSld>
  <p:clrMapOvr>
    <a:masterClrMapping/>
  </p:clrMapOvr>
  <p:transition xmlns:p14="http://schemas.microsoft.com/office/powerpoint/2010/main" spd="slow" advTm="15000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Technology or Not Technology?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wheel</a:t>
            </a:r>
            <a:endParaRPr lang="en-US" dirty="0"/>
          </a:p>
        </p:txBody>
      </p:sp>
      <p:pic>
        <p:nvPicPr>
          <p:cNvPr id="4" name="Picture 3" descr="Screen Shot 2013-12-08 at 8.33.0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2841" y="1626465"/>
            <a:ext cx="3704359" cy="2057977"/>
          </a:xfrm>
          <a:prstGeom prst="rect">
            <a:avLst/>
          </a:prstGeom>
        </p:spPr>
      </p:pic>
      <p:pic>
        <p:nvPicPr>
          <p:cNvPr id="6" name="Picture 5" descr="Screen Shot 2013-12-08 at 8.33.56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684442"/>
            <a:ext cx="5499100" cy="2832100"/>
          </a:xfrm>
          <a:prstGeom prst="rect">
            <a:avLst/>
          </a:prstGeom>
        </p:spPr>
      </p:pic>
      <p:pic>
        <p:nvPicPr>
          <p:cNvPr id="5" name="Picture 4" descr="Screen Shot 2013-12-08 at 8.33.29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094" y="3953451"/>
            <a:ext cx="3349106" cy="2563091"/>
          </a:xfrm>
          <a:prstGeom prst="rect">
            <a:avLst/>
          </a:prstGeom>
        </p:spPr>
      </p:pic>
      <p:pic>
        <p:nvPicPr>
          <p:cNvPr id="7" name="Picture 6" descr="Screen Shot 2013-12-08 at 8.34.44 P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2867" y="2016991"/>
            <a:ext cx="2379974" cy="1667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393663"/>
      </p:ext>
    </p:extLst>
  </p:cSld>
  <p:clrMapOvr>
    <a:masterClrMapping/>
  </p:clrMapOvr>
  <p:transition xmlns:p14="http://schemas.microsoft.com/office/powerpoint/2010/main" spd="slow" advTm="15000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Technology or Not Technology?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wolf</a:t>
            </a:r>
            <a:endParaRPr lang="en-US" dirty="0"/>
          </a:p>
        </p:txBody>
      </p:sp>
      <p:pic>
        <p:nvPicPr>
          <p:cNvPr id="4" name="Picture 3" descr="Screen Shot 2013-12-08 at 8.35.3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045" y="1600200"/>
            <a:ext cx="5489864" cy="5035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393663"/>
      </p:ext>
    </p:extLst>
  </p:cSld>
  <p:clrMapOvr>
    <a:masterClrMapping/>
  </p:clrMapOvr>
  <p:transition xmlns:p14="http://schemas.microsoft.com/office/powerpoint/2010/main" spd="slow" advTm="15000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Technology or Not Technology?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Kite string</a:t>
            </a:r>
            <a:endParaRPr lang="en-US" dirty="0"/>
          </a:p>
        </p:txBody>
      </p:sp>
      <p:pic>
        <p:nvPicPr>
          <p:cNvPr id="4" name="Picture 3" descr="Screen Shot 2013-12-08 at 8.36.3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652" y="2084532"/>
            <a:ext cx="6044548" cy="4570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393663"/>
      </p:ext>
    </p:extLst>
  </p:cSld>
  <p:clrMapOvr>
    <a:masterClrMapping/>
  </p:clrMapOvr>
  <p:transition xmlns:p14="http://schemas.microsoft.com/office/powerpoint/2010/main" spd="slow" advTm="15000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Technology or Not Technology?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pancake</a:t>
            </a:r>
            <a:endParaRPr lang="en-US" dirty="0"/>
          </a:p>
        </p:txBody>
      </p:sp>
      <p:pic>
        <p:nvPicPr>
          <p:cNvPr id="5" name="Picture 4" descr="Screen Shot 2013-12-08 at 8.38.07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925" y="1717964"/>
            <a:ext cx="5991275" cy="4682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393663"/>
      </p:ext>
    </p:extLst>
  </p:cSld>
  <p:clrMapOvr>
    <a:masterClrMapping/>
  </p:clrMapOvr>
  <p:transition xmlns:p14="http://schemas.microsoft.com/office/powerpoint/2010/main" spd="slow" advTm="15000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Technology or Not Technology?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fossil</a:t>
            </a:r>
            <a:endParaRPr lang="en-US" dirty="0"/>
          </a:p>
        </p:txBody>
      </p:sp>
      <p:pic>
        <p:nvPicPr>
          <p:cNvPr id="4" name="Picture 3" descr="Screen Shot 2013-12-08 at 8.40.0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764" y="2126673"/>
            <a:ext cx="7155872" cy="4569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393663"/>
      </p:ext>
    </p:extLst>
  </p:cSld>
  <p:clrMapOvr>
    <a:masterClrMapping/>
  </p:clrMapOvr>
  <p:transition xmlns:p14="http://schemas.microsoft.com/office/powerpoint/2010/main" spd="slow" advTm="15000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Technology or Not Technology?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car</a:t>
            </a:r>
            <a:endParaRPr lang="en-US" dirty="0"/>
          </a:p>
        </p:txBody>
      </p:sp>
      <p:pic>
        <p:nvPicPr>
          <p:cNvPr id="4" name="Picture 3" descr="Screen Shot 2013-12-08 at 8.41.4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463" y="2032000"/>
            <a:ext cx="7385546" cy="4506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393663"/>
      </p:ext>
    </p:extLst>
  </p:cSld>
  <p:clrMapOvr>
    <a:masterClrMapping/>
  </p:clrMapOvr>
  <p:transition xmlns:p14="http://schemas.microsoft.com/office/powerpoint/2010/main" spd="slow" advTm="15000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Technology or Not Technology?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nail</a:t>
            </a:r>
            <a:endParaRPr lang="en-US" dirty="0"/>
          </a:p>
        </p:txBody>
      </p:sp>
      <p:pic>
        <p:nvPicPr>
          <p:cNvPr id="4" name="Picture 3" descr="Screen Shot 2013-12-08 at 8.43.1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267203" y="3014945"/>
            <a:ext cx="5080000" cy="2122587"/>
          </a:xfrm>
          <a:prstGeom prst="rect">
            <a:avLst/>
          </a:prstGeom>
        </p:spPr>
      </p:pic>
      <p:pic>
        <p:nvPicPr>
          <p:cNvPr id="5" name="Picture 4" descr="Screen Shot 2013-12-08 at 8.43.40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341274"/>
            <a:ext cx="5084618" cy="4274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393663"/>
      </p:ext>
    </p:extLst>
  </p:cSld>
  <p:clrMapOvr>
    <a:masterClrMapping/>
  </p:clrMapOvr>
  <p:transition xmlns:p14="http://schemas.microsoft.com/office/powerpoint/2010/main" spd="slow" advTm="15000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Technology or Not Technology?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24565"/>
            <a:ext cx="7620000" cy="4800600"/>
          </a:xfrm>
        </p:spPr>
        <p:txBody>
          <a:bodyPr/>
          <a:lstStyle/>
          <a:p>
            <a:r>
              <a:rPr lang="en-US" dirty="0" smtClean="0"/>
              <a:t>Spider web</a:t>
            </a:r>
            <a:endParaRPr lang="en-US" dirty="0"/>
          </a:p>
        </p:txBody>
      </p:sp>
      <p:pic>
        <p:nvPicPr>
          <p:cNvPr id="5" name="Picture 4" descr="Screen Shot 2013-12-08 at 8.45.2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618" y="1902617"/>
            <a:ext cx="7183582" cy="4747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393663"/>
      </p:ext>
    </p:extLst>
  </p:cSld>
  <p:clrMapOvr>
    <a:masterClrMapping/>
  </p:clrMapOvr>
  <p:transition xmlns:p14="http://schemas.microsoft.com/office/powerpoint/2010/main" spd="slow" advTm="15000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Technology or Not Technology?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Hole punch</a:t>
            </a:r>
            <a:endParaRPr lang="en-US" dirty="0"/>
          </a:p>
        </p:txBody>
      </p:sp>
      <p:pic>
        <p:nvPicPr>
          <p:cNvPr id="4" name="Picture 3" descr="Screen Shot 2013-12-08 at 8.46.4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137641"/>
            <a:ext cx="7809110" cy="3842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393663"/>
      </p:ext>
    </p:extLst>
  </p:cSld>
  <p:clrMapOvr>
    <a:masterClrMapping/>
  </p:clrMapOvr>
  <p:transition xmlns:p14="http://schemas.microsoft.com/office/powerpoint/2010/main" spd="slow" advTm="15000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Technology or Not Technology?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dog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4155" y="1778806"/>
            <a:ext cx="3266209" cy="4621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038828"/>
      </p:ext>
    </p:extLst>
  </p:cSld>
  <p:clrMapOvr>
    <a:masterClrMapping/>
  </p:clrMapOvr>
  <p:transition xmlns:p14="http://schemas.microsoft.com/office/powerpoint/2010/main" spd="slow" advTm="15000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Technology or Not Technology?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sweater</a:t>
            </a:r>
            <a:endParaRPr lang="en-US" dirty="0"/>
          </a:p>
        </p:txBody>
      </p:sp>
      <p:pic>
        <p:nvPicPr>
          <p:cNvPr id="4" name="Picture 3" descr="Screen Shot 2013-12-08 at 8.49.0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2300" y="1600200"/>
            <a:ext cx="3644900" cy="2667000"/>
          </a:xfrm>
          <a:prstGeom prst="rect">
            <a:avLst/>
          </a:prstGeom>
        </p:spPr>
      </p:pic>
      <p:pic>
        <p:nvPicPr>
          <p:cNvPr id="5" name="Picture 4" descr="Screen Shot 2013-12-08 at 8.48.49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814" y="2702214"/>
            <a:ext cx="3467100" cy="341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393663"/>
      </p:ext>
    </p:extLst>
  </p:cSld>
  <p:clrMapOvr>
    <a:masterClrMapping/>
  </p:clrMapOvr>
  <p:transition xmlns:p14="http://schemas.microsoft.com/office/powerpoint/2010/main" spd="slow" advTm="15000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Technology or Not Technology?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feather</a:t>
            </a:r>
            <a:endParaRPr lang="en-US" dirty="0"/>
          </a:p>
        </p:txBody>
      </p:sp>
      <p:pic>
        <p:nvPicPr>
          <p:cNvPr id="4" name="Picture 3" descr="Screen Shot 2013-12-08 at 8.50.0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501" y="2124364"/>
            <a:ext cx="6663544" cy="4525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393663"/>
      </p:ext>
    </p:extLst>
  </p:cSld>
  <p:clrMapOvr>
    <a:masterClrMapping/>
  </p:clrMapOvr>
  <p:transition xmlns:p14="http://schemas.microsoft.com/office/powerpoint/2010/main" spd="slow" advTm="15000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Technology or Not Technology?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fingernail</a:t>
            </a:r>
            <a:endParaRPr lang="en-US" dirty="0"/>
          </a:p>
        </p:txBody>
      </p:sp>
      <p:pic>
        <p:nvPicPr>
          <p:cNvPr id="4" name="Picture 3" descr="Screen Shot 2013-12-08 at 8.52.5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0568" y="2102427"/>
            <a:ext cx="5270500" cy="3784600"/>
          </a:xfrm>
          <a:prstGeom prst="rect">
            <a:avLst/>
          </a:prstGeom>
        </p:spPr>
      </p:pic>
      <p:pic>
        <p:nvPicPr>
          <p:cNvPr id="5" name="Picture 4" descr="Screen Shot 2013-12-08 at 8.52.07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660" y="4031640"/>
            <a:ext cx="3024909" cy="2369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393663"/>
      </p:ext>
    </p:extLst>
  </p:cSld>
  <p:clrMapOvr>
    <a:masterClrMapping/>
  </p:clrMapOvr>
  <p:transition xmlns:p14="http://schemas.microsoft.com/office/powerpoint/2010/main" spd="slow" advTm="15000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Technology or Not Technology?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Laser pointer</a:t>
            </a:r>
            <a:endParaRPr lang="en-US" dirty="0"/>
          </a:p>
        </p:txBody>
      </p:sp>
      <p:pic>
        <p:nvPicPr>
          <p:cNvPr id="4" name="Picture 3" descr="Screen Shot 2013-12-08 at 7.49.1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000" y="2097232"/>
            <a:ext cx="591820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707155"/>
      </p:ext>
    </p:extLst>
  </p:cSld>
  <p:clrMapOvr>
    <a:masterClrMapping/>
  </p:clrMapOvr>
  <p:transition xmlns:p14="http://schemas.microsoft.com/office/powerpoint/2010/main" spd="slow" advTm="15000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Technology or Not Technology?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mud</a:t>
            </a:r>
            <a:endParaRPr lang="en-US" dirty="0"/>
          </a:p>
        </p:txBody>
      </p:sp>
      <p:pic>
        <p:nvPicPr>
          <p:cNvPr id="4" name="Picture 3" descr="Screen Shot 2013-12-08 at 7.50.0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6254" y="1816100"/>
            <a:ext cx="5799128" cy="458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178786"/>
      </p:ext>
    </p:extLst>
  </p:cSld>
  <p:clrMapOvr>
    <a:masterClrMapping/>
  </p:clrMapOvr>
  <p:transition xmlns:p14="http://schemas.microsoft.com/office/powerpoint/2010/main" spd="slow" advTm="15000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Technology or Not Technology?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camera</a:t>
            </a:r>
            <a:endParaRPr lang="en-US" dirty="0"/>
          </a:p>
        </p:txBody>
      </p:sp>
      <p:pic>
        <p:nvPicPr>
          <p:cNvPr id="4" name="Picture 3" descr="Screen Shot 2013-12-08 at 7.51.0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991" y="1892300"/>
            <a:ext cx="5156200" cy="450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014230"/>
      </p:ext>
    </p:extLst>
  </p:cSld>
  <p:clrMapOvr>
    <a:masterClrMapping/>
  </p:clrMapOvr>
  <p:transition xmlns:p14="http://schemas.microsoft.com/office/powerpoint/2010/main" spd="slow" advTm="15000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000" y="274638"/>
            <a:ext cx="8266545" cy="1143000"/>
          </a:xfrm>
        </p:spPr>
        <p:txBody>
          <a:bodyPr/>
          <a:lstStyle/>
          <a:p>
            <a:r>
              <a:rPr lang="en-US" sz="4400" dirty="0" smtClean="0"/>
              <a:t>Technology or NOT technology?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Egg shell</a:t>
            </a:r>
            <a:endParaRPr lang="en-US" dirty="0"/>
          </a:p>
        </p:txBody>
      </p:sp>
      <p:pic>
        <p:nvPicPr>
          <p:cNvPr id="4" name="Picture 3" descr="Screen Shot 2013-12-08 at 7.51.5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152" y="2104737"/>
            <a:ext cx="6159048" cy="429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682932"/>
      </p:ext>
    </p:extLst>
  </p:cSld>
  <p:clrMapOvr>
    <a:masterClrMapping/>
  </p:clrMapOvr>
  <p:transition xmlns:p14="http://schemas.microsoft.com/office/powerpoint/2010/main" spd="slow" advTm="15000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Technology or Not Technology?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paintbrush</a:t>
            </a:r>
            <a:endParaRPr lang="en-US" dirty="0"/>
          </a:p>
        </p:txBody>
      </p:sp>
      <p:pic>
        <p:nvPicPr>
          <p:cNvPr id="4" name="Picture 3" descr="Screen Shot 2013-12-08 at 7.52.4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6908" y="1600200"/>
            <a:ext cx="3845791" cy="5014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379403"/>
      </p:ext>
    </p:extLst>
  </p:cSld>
  <p:clrMapOvr>
    <a:masterClrMapping/>
  </p:clrMapOvr>
  <p:transition xmlns:p14="http://schemas.microsoft.com/office/powerpoint/2010/main" spd="slow" advTm="15000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Kilter">
      <a:dk1>
        <a:sysClr val="windowText" lastClr="000000"/>
      </a:dk1>
      <a:lt1>
        <a:sysClr val="window" lastClr="FFFFFF"/>
      </a:lt1>
      <a:dk2>
        <a:srgbClr val="318FC5"/>
      </a:dk2>
      <a:lt2>
        <a:srgbClr val="AEE8FB"/>
      </a:lt2>
      <a:accent1>
        <a:srgbClr val="76C5EF"/>
      </a:accent1>
      <a:accent2>
        <a:srgbClr val="FEA022"/>
      </a:accent2>
      <a:accent3>
        <a:srgbClr val="FF6700"/>
      </a:accent3>
      <a:accent4>
        <a:srgbClr val="70A525"/>
      </a:accent4>
      <a:accent5>
        <a:srgbClr val="A5D848"/>
      </a:accent5>
      <a:accent6>
        <a:srgbClr val="20768C"/>
      </a:accent6>
      <a:hlink>
        <a:srgbClr val="7AB6E8"/>
      </a:hlink>
      <a:folHlink>
        <a:srgbClr val="83B0D3"/>
      </a:folHlink>
    </a:clrScheme>
    <a:fontScheme name="Slipstream">
      <a:majorFont>
        <a:latin typeface="Trebuchet MS"/>
        <a:ea typeface=""/>
        <a:cs typeface=""/>
        <a:font script="Jpan" typeface="ＭＳ ゴシック"/>
        <a:font script="Hang" typeface="HY그래픽B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ＭＳ ゴシック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Adjacency.thmx</Template>
  <TotalTime>163</TotalTime>
  <Words>307</Words>
  <Application>Microsoft Macintosh PowerPoint</Application>
  <PresentationFormat>On-screen Show (4:3)</PresentationFormat>
  <Paragraphs>88</Paragraphs>
  <Slides>42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3" baseType="lpstr">
      <vt:lpstr>Adjacency</vt:lpstr>
      <vt:lpstr>Technologies or NOT Technologies</vt:lpstr>
      <vt:lpstr>Task</vt:lpstr>
      <vt:lpstr>Technology or Not Technology?</vt:lpstr>
      <vt:lpstr>Technology or Not Technology?</vt:lpstr>
      <vt:lpstr>Technology or Not Technology?</vt:lpstr>
      <vt:lpstr>Technology or Not Technology?</vt:lpstr>
      <vt:lpstr>Technology or Not Technology?</vt:lpstr>
      <vt:lpstr>Technology or NOT technology?</vt:lpstr>
      <vt:lpstr>Technology or Not Technology?</vt:lpstr>
      <vt:lpstr>Technology or Not Technology?</vt:lpstr>
      <vt:lpstr>Technology or Not Technology?</vt:lpstr>
      <vt:lpstr>Technology or Not Technology?</vt:lpstr>
      <vt:lpstr>Technology or Not Technology?</vt:lpstr>
      <vt:lpstr>Technology or Not Technology?</vt:lpstr>
      <vt:lpstr>Technology or Not Technology?</vt:lpstr>
      <vt:lpstr>Technology or Not Technology?</vt:lpstr>
      <vt:lpstr>Technology or Not Technology?</vt:lpstr>
      <vt:lpstr>Technology or Not Technology?</vt:lpstr>
      <vt:lpstr>Technology or Not Technology?</vt:lpstr>
      <vt:lpstr>Technology or Not Technology?</vt:lpstr>
      <vt:lpstr>Technology or Not Technology?</vt:lpstr>
      <vt:lpstr>Technology or Not Technology?</vt:lpstr>
      <vt:lpstr>Technology or Not Technology?</vt:lpstr>
      <vt:lpstr>Technology or Not Technology?</vt:lpstr>
      <vt:lpstr>Technology or Not Technology?</vt:lpstr>
      <vt:lpstr>Technology or Not Technology?</vt:lpstr>
      <vt:lpstr>Technology or Not Technology?</vt:lpstr>
      <vt:lpstr>Technology or Not Technology?</vt:lpstr>
      <vt:lpstr>Technology or Not Technology?</vt:lpstr>
      <vt:lpstr>Technology or Not Technology?</vt:lpstr>
      <vt:lpstr>Technology or Not Technology?</vt:lpstr>
      <vt:lpstr>Technology or Not Technology?</vt:lpstr>
      <vt:lpstr>Technology or Not Technology?</vt:lpstr>
      <vt:lpstr>Technology or Not Technology?</vt:lpstr>
      <vt:lpstr>Technology or Not Technology?</vt:lpstr>
      <vt:lpstr>Technology or Not Technology?</vt:lpstr>
      <vt:lpstr>Technology or Not Technology?</vt:lpstr>
      <vt:lpstr>Technology or Not Technology?</vt:lpstr>
      <vt:lpstr>Technology or Not Technology?</vt:lpstr>
      <vt:lpstr>Technology or Not Technology?</vt:lpstr>
      <vt:lpstr>Technology or Not Technology?</vt:lpstr>
      <vt:lpstr>Technology or Not Technology?</vt:lpstr>
    </vt:vector>
  </TitlesOfParts>
  <Company>Spring Lake Park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Technologies or NOT Technologies</dc:title>
  <dc:creator>User</dc:creator>
  <cp:lastModifiedBy>User</cp:lastModifiedBy>
  <cp:revision>11</cp:revision>
  <dcterms:created xsi:type="dcterms:W3CDTF">2013-12-09T00:14:25Z</dcterms:created>
  <dcterms:modified xsi:type="dcterms:W3CDTF">2013-12-09T02:57:56Z</dcterms:modified>
</cp:coreProperties>
</file>